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Quintessential"/>
      <p:regular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Quintessential-regular.fntdata"/><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c8c6d7a36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c8c6d7a36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c8c6d7a3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c8c6d7a3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1800">
                <a:solidFill>
                  <a:srgbClr val="595959"/>
                </a:solidFill>
              </a:rPr>
              <a:t>De heerscharen spoeden zich weg, verdraagt dit met standvastigheid xx</a:t>
            </a:r>
            <a:endParaRPr sz="1800">
              <a:solidFill>
                <a:srgbClr val="595959"/>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c8c6d7a36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c8c6d7a36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1800">
                <a:solidFill>
                  <a:srgbClr val="595959"/>
                </a:solidFill>
              </a:rPr>
              <a:t>Het is de tijd der verpozing, en gij kiest waarlijk voor de padvinderij? Begeef u op de queeste naar een rijker bestaan, hahaha…</a:t>
            </a:r>
            <a:endParaRPr sz="1800">
              <a:solidFill>
                <a:srgbClr val="595959"/>
              </a:solidFill>
            </a:endParaRPr>
          </a:p>
          <a:p>
            <a:pPr indent="0" lvl="0" marL="0" rtl="0" algn="l">
              <a:spcBef>
                <a:spcPts val="0"/>
              </a:spcBef>
              <a:spcAft>
                <a:spcPts val="0"/>
              </a:spcAft>
              <a:buClr>
                <a:schemeClr val="dk1"/>
              </a:buClr>
              <a:buSzPts val="1100"/>
              <a:buFont typeface="Arial"/>
              <a:buNone/>
            </a:pPr>
            <a:r>
              <a:rPr lang="nl" sz="1800">
                <a:solidFill>
                  <a:srgbClr val="595959"/>
                </a:solidFill>
              </a:rPr>
              <a:t>Er bestaat immers meer onder de hemel dan enkel de kunsten der verkenners, nietwaar?</a:t>
            </a:r>
            <a:endParaRPr sz="1800">
              <a:solidFill>
                <a:srgbClr val="595959"/>
              </a:solidFill>
            </a:endParaRPr>
          </a:p>
          <a:p>
            <a:pPr indent="0" lvl="0" marL="0" rtl="0" algn="l">
              <a:spcBef>
                <a:spcPts val="0"/>
              </a:spcBef>
              <a:spcAft>
                <a:spcPts val="0"/>
              </a:spcAft>
              <a:buClr>
                <a:schemeClr val="dk1"/>
              </a:buClr>
              <a:buSzPts val="1100"/>
              <a:buFont typeface="Arial"/>
              <a:buNone/>
            </a:pPr>
            <a:r>
              <a:t/>
            </a:r>
            <a:endParaRPr sz="1800">
              <a:solidFill>
                <a:srgbClr val="595959"/>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c8c6d7a36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c8c6d7a36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1800">
                <a:solidFill>
                  <a:srgbClr val="595959"/>
                </a:solidFill>
              </a:rPr>
              <a:t>Op de twintigste dag der vierde maand houden wij een feestmaal rond het vuur, alwaar wij ons zodanig te goed doen dat het een wonder zou wezen indien iemand de volgende dag ter verkenners verschijnt, haha!</a:t>
            </a:r>
            <a:endParaRPr sz="1800">
              <a:solidFill>
                <a:srgbClr val="595959"/>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c8c6d7a36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c8c6d7a36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1800">
                <a:solidFill>
                  <a:srgbClr val="595959"/>
                </a:solidFill>
              </a:rPr>
              <a:t>Wij zullen ons onderdompelen in weelde, ten rijkdom gedijen, hoera!</a:t>
            </a:r>
            <a:endParaRPr sz="1800">
              <a:solidFill>
                <a:srgbClr val="595959"/>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97800" y="4217950"/>
            <a:ext cx="7581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nl" sz="3120">
                <a:solidFill>
                  <a:schemeClr val="lt1"/>
                </a:solidFill>
                <a:latin typeface="Quintessential"/>
                <a:ea typeface="Quintessential"/>
                <a:cs typeface="Quintessential"/>
                <a:sym typeface="Quintessential"/>
              </a:rPr>
              <a:t>April:</a:t>
            </a:r>
            <a:r>
              <a:rPr lang="nl" sz="3120">
                <a:solidFill>
                  <a:schemeClr val="lt1"/>
                </a:solidFill>
                <a:latin typeface="Quintessential"/>
                <a:ea typeface="Quintessential"/>
                <a:cs typeface="Quintessential"/>
                <a:sym typeface="Quintessential"/>
              </a:rPr>
              <a:t> de maand der vernieuwingen (ramakes)</a:t>
            </a:r>
            <a:endParaRPr sz="3120">
              <a:solidFill>
                <a:schemeClr val="lt1"/>
              </a:solidFill>
              <a:latin typeface="Quintessential"/>
              <a:ea typeface="Quintessential"/>
              <a:cs typeface="Quintessential"/>
              <a:sym typeface="Quintessent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762425" y="316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nl" sz="3020">
                <a:solidFill>
                  <a:schemeClr val="lt1"/>
                </a:solidFill>
                <a:latin typeface="Quintessential"/>
                <a:ea typeface="Quintessential"/>
                <a:cs typeface="Quintessential"/>
                <a:sym typeface="Quintessential"/>
              </a:rPr>
              <a:t>07/04</a:t>
            </a:r>
            <a:endParaRPr sz="3020">
              <a:solidFill>
                <a:schemeClr val="lt1"/>
              </a:solidFill>
              <a:latin typeface="Quintessential"/>
              <a:ea typeface="Quintessential"/>
              <a:cs typeface="Quintessential"/>
              <a:sym typeface="Quintessential"/>
            </a:endParaRPr>
          </a:p>
        </p:txBody>
      </p:sp>
      <p:sp>
        <p:nvSpPr>
          <p:cNvPr id="60" name="Google Shape;60;p14"/>
          <p:cNvSpPr/>
          <p:nvPr/>
        </p:nvSpPr>
        <p:spPr>
          <a:xfrm>
            <a:off x="4299600" y="4570800"/>
            <a:ext cx="4812000" cy="412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 name="Google Shape;61;p14"/>
          <p:cNvSpPr txBox="1"/>
          <p:nvPr>
            <p:ph idx="1" type="body"/>
          </p:nvPr>
        </p:nvSpPr>
        <p:spPr>
          <a:xfrm>
            <a:off x="4267200" y="4570800"/>
            <a:ext cx="4876800" cy="5727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nl" sz="2100">
                <a:solidFill>
                  <a:schemeClr val="dk1"/>
                </a:solidFill>
                <a:latin typeface="Quintessential"/>
                <a:ea typeface="Quintessential"/>
                <a:cs typeface="Quintessential"/>
                <a:sym typeface="Quintessential"/>
              </a:rPr>
              <a:t>(</a:t>
            </a:r>
            <a:r>
              <a:rPr lang="nl" sz="2100">
                <a:solidFill>
                  <a:schemeClr val="dk1"/>
                </a:solidFill>
                <a:latin typeface="Quintessential"/>
                <a:ea typeface="Quintessential"/>
                <a:cs typeface="Quintessential"/>
                <a:sym typeface="Quintessential"/>
              </a:rPr>
              <a:t>de leiding bolt het allemaal af, deal with it xx)</a:t>
            </a:r>
            <a:endParaRPr sz="2100">
              <a:solidFill>
                <a:schemeClr val="dk1"/>
              </a:solidFill>
              <a:latin typeface="Quintessential"/>
              <a:ea typeface="Quintessential"/>
              <a:cs typeface="Quintessential"/>
              <a:sym typeface="Quintessential"/>
            </a:endParaRPr>
          </a:p>
        </p:txBody>
      </p:sp>
      <p:sp>
        <p:nvSpPr>
          <p:cNvPr id="62" name="Google Shape;62;p14"/>
          <p:cNvSpPr/>
          <p:nvPr/>
        </p:nvSpPr>
        <p:spPr>
          <a:xfrm>
            <a:off x="830125" y="970775"/>
            <a:ext cx="2523600" cy="89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4"/>
          <p:cNvSpPr txBox="1"/>
          <p:nvPr/>
        </p:nvSpPr>
        <p:spPr>
          <a:xfrm>
            <a:off x="762425" y="889400"/>
            <a:ext cx="2811900" cy="14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1"/>
                </a:solidFill>
                <a:latin typeface="Quintessential"/>
                <a:ea typeface="Quintessential"/>
                <a:cs typeface="Quintessential"/>
                <a:sym typeface="Quintessential"/>
              </a:rPr>
              <a:t>De heerscharen spoeden zich weg, verdraagt dit met standvastigheid xx</a:t>
            </a:r>
            <a:endParaRPr sz="1800">
              <a:solidFill>
                <a:schemeClr val="dk1"/>
              </a:solidFill>
              <a:latin typeface="Quintessential"/>
              <a:ea typeface="Quintessential"/>
              <a:cs typeface="Quintessential"/>
              <a:sym typeface="Quintessent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226150" y="273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nl" sz="3020">
                <a:latin typeface="Quintessential"/>
                <a:ea typeface="Quintessential"/>
                <a:cs typeface="Quintessential"/>
                <a:sym typeface="Quintessential"/>
              </a:rPr>
              <a:t>14/04</a:t>
            </a:r>
            <a:endParaRPr sz="3020">
              <a:latin typeface="Quintessential"/>
              <a:ea typeface="Quintessential"/>
              <a:cs typeface="Quintessential"/>
              <a:sym typeface="Quintessential"/>
            </a:endParaRPr>
          </a:p>
        </p:txBody>
      </p:sp>
      <p:sp>
        <p:nvSpPr>
          <p:cNvPr id="69" name="Google Shape;69;p15"/>
          <p:cNvSpPr/>
          <p:nvPr/>
        </p:nvSpPr>
        <p:spPr>
          <a:xfrm>
            <a:off x="6502800" y="0"/>
            <a:ext cx="2641200" cy="257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 name="Google Shape;70;p15"/>
          <p:cNvSpPr/>
          <p:nvPr/>
        </p:nvSpPr>
        <p:spPr>
          <a:xfrm>
            <a:off x="2750" y="4363000"/>
            <a:ext cx="3599100" cy="780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5"/>
          <p:cNvSpPr txBox="1"/>
          <p:nvPr>
            <p:ph idx="1" type="body"/>
          </p:nvPr>
        </p:nvSpPr>
        <p:spPr>
          <a:xfrm>
            <a:off x="0" y="4298700"/>
            <a:ext cx="3670800" cy="8448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1200"/>
              </a:spcAft>
              <a:buNone/>
            </a:pPr>
            <a:r>
              <a:rPr lang="nl" sz="2100">
                <a:solidFill>
                  <a:schemeClr val="dk1"/>
                </a:solidFill>
                <a:latin typeface="Quintessential"/>
                <a:ea typeface="Quintessential"/>
                <a:cs typeface="Quintessential"/>
                <a:sym typeface="Quintessential"/>
              </a:rPr>
              <a:t>(</a:t>
            </a:r>
            <a:r>
              <a:rPr lang="nl" sz="2100">
                <a:solidFill>
                  <a:schemeClr val="dk1"/>
                </a:solidFill>
                <a:latin typeface="Quintessential"/>
                <a:ea typeface="Quintessential"/>
                <a:cs typeface="Quintessential"/>
                <a:sym typeface="Quintessential"/>
              </a:rPr>
              <a:t>het is vakantie, je gaat toch echt niet naar de scouts??? zoek een leven lol…Er zijn nog andere dingen buiten scouts he…)</a:t>
            </a:r>
            <a:endParaRPr sz="2100">
              <a:solidFill>
                <a:schemeClr val="dk1"/>
              </a:solidFill>
              <a:latin typeface="Quintessential"/>
              <a:ea typeface="Quintessential"/>
              <a:cs typeface="Quintessential"/>
              <a:sym typeface="Quintessential"/>
            </a:endParaRPr>
          </a:p>
        </p:txBody>
      </p:sp>
      <p:sp>
        <p:nvSpPr>
          <p:cNvPr id="72" name="Google Shape;72;p15"/>
          <p:cNvSpPr txBox="1"/>
          <p:nvPr/>
        </p:nvSpPr>
        <p:spPr>
          <a:xfrm>
            <a:off x="6502800" y="0"/>
            <a:ext cx="2641200" cy="10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1800">
                <a:solidFill>
                  <a:schemeClr val="dk1"/>
                </a:solidFill>
                <a:latin typeface="Quintessential"/>
                <a:ea typeface="Quintessential"/>
                <a:cs typeface="Quintessential"/>
                <a:sym typeface="Quintessential"/>
              </a:rPr>
              <a:t>Het is de tijd der verpozing, en gij kiest waarlijk voor de padvinderij? Begeef u op de queeste naar een rijker bestaan, hahaha…</a:t>
            </a:r>
            <a:endParaRPr sz="1800">
              <a:solidFill>
                <a:schemeClr val="dk1"/>
              </a:solidFill>
              <a:latin typeface="Quintessential"/>
              <a:ea typeface="Quintessential"/>
              <a:cs typeface="Quintessential"/>
              <a:sym typeface="Quintessential"/>
            </a:endParaRPr>
          </a:p>
          <a:p>
            <a:pPr indent="0" lvl="0" marL="0" rtl="0" algn="l">
              <a:spcBef>
                <a:spcPts val="0"/>
              </a:spcBef>
              <a:spcAft>
                <a:spcPts val="0"/>
              </a:spcAft>
              <a:buClr>
                <a:schemeClr val="dk1"/>
              </a:buClr>
              <a:buSzPts val="1100"/>
              <a:buFont typeface="Arial"/>
              <a:buNone/>
            </a:pPr>
            <a:r>
              <a:rPr lang="nl" sz="1800">
                <a:solidFill>
                  <a:schemeClr val="dk1"/>
                </a:solidFill>
                <a:latin typeface="Quintessential"/>
                <a:ea typeface="Quintessential"/>
                <a:cs typeface="Quintessential"/>
                <a:sym typeface="Quintessential"/>
              </a:rPr>
              <a:t>Er bestaat immers meer onder de hemel dan enkel de kunsten der verkenners, nietwaar?</a:t>
            </a:r>
            <a:endParaRPr sz="1800">
              <a:solidFill>
                <a:schemeClr val="dk1"/>
              </a:solidFill>
              <a:latin typeface="Quintessential"/>
              <a:ea typeface="Quintessential"/>
              <a:cs typeface="Quintessential"/>
              <a:sym typeface="Quintessentia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129925" y="209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nl" sz="3020">
                <a:latin typeface="Quintessential"/>
                <a:ea typeface="Quintessential"/>
                <a:cs typeface="Quintessential"/>
                <a:sym typeface="Quintessential"/>
              </a:rPr>
              <a:t>21/04</a:t>
            </a:r>
            <a:endParaRPr sz="3020">
              <a:latin typeface="Quintessential"/>
              <a:ea typeface="Quintessential"/>
              <a:cs typeface="Quintessential"/>
              <a:sym typeface="Quintessential"/>
            </a:endParaRPr>
          </a:p>
        </p:txBody>
      </p:sp>
      <p:sp>
        <p:nvSpPr>
          <p:cNvPr id="78" name="Google Shape;78;p16"/>
          <p:cNvSpPr/>
          <p:nvPr/>
        </p:nvSpPr>
        <p:spPr>
          <a:xfrm>
            <a:off x="2457000" y="4373700"/>
            <a:ext cx="6687000" cy="76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6"/>
          <p:cNvSpPr txBox="1"/>
          <p:nvPr>
            <p:ph idx="1" type="body"/>
          </p:nvPr>
        </p:nvSpPr>
        <p:spPr>
          <a:xfrm>
            <a:off x="2457000" y="4373700"/>
            <a:ext cx="6687000" cy="7698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1200"/>
              </a:spcAft>
              <a:buNone/>
            </a:pPr>
            <a:r>
              <a:rPr lang="nl" sz="2100">
                <a:solidFill>
                  <a:schemeClr val="dk1"/>
                </a:solidFill>
                <a:latin typeface="Quintessential"/>
                <a:ea typeface="Quintessential"/>
                <a:cs typeface="Quintessential"/>
                <a:sym typeface="Quintessential"/>
              </a:rPr>
              <a:t>(</a:t>
            </a:r>
            <a:r>
              <a:rPr lang="nl" sz="2100">
                <a:solidFill>
                  <a:schemeClr val="dk1"/>
                </a:solidFill>
                <a:latin typeface="Quintessential"/>
                <a:ea typeface="Quintessential"/>
                <a:cs typeface="Quintessential"/>
                <a:sym typeface="Quintessential"/>
              </a:rPr>
              <a:t>20/04 is BBQ dus we vreten ons allemaal zo ongelofelijk vol!!! het zou me  verbazen als er zelfs iemand op de scouts geraakt de volgende dag lol)</a:t>
            </a:r>
            <a:endParaRPr sz="2100">
              <a:solidFill>
                <a:schemeClr val="dk1"/>
              </a:solidFill>
              <a:latin typeface="Quintessential"/>
              <a:ea typeface="Quintessential"/>
              <a:cs typeface="Quintessential"/>
              <a:sym typeface="Quintessential"/>
            </a:endParaRPr>
          </a:p>
        </p:txBody>
      </p:sp>
      <p:sp>
        <p:nvSpPr>
          <p:cNvPr id="80" name="Google Shape;80;p16"/>
          <p:cNvSpPr/>
          <p:nvPr/>
        </p:nvSpPr>
        <p:spPr>
          <a:xfrm>
            <a:off x="1305200" y="0"/>
            <a:ext cx="5151000" cy="1260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 name="Google Shape;81;p16"/>
          <p:cNvSpPr txBox="1"/>
          <p:nvPr/>
        </p:nvSpPr>
        <p:spPr>
          <a:xfrm>
            <a:off x="1305175" y="0"/>
            <a:ext cx="5151000" cy="9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1"/>
                </a:solidFill>
                <a:latin typeface="Quintessential"/>
                <a:ea typeface="Quintessential"/>
                <a:cs typeface="Quintessential"/>
                <a:sym typeface="Quintessential"/>
              </a:rPr>
              <a:t>Op de twintigste dag der vierde maand houden wij een feestmaal rond het vuur, alwaar wij ons zodanig te goed doen dat het een wonder zou wezen indien iemand de volgende dag ter verkenners verschijnt, haha!</a:t>
            </a:r>
            <a:endParaRPr sz="1800">
              <a:solidFill>
                <a:schemeClr val="dk1"/>
              </a:solidFill>
              <a:latin typeface="Quintessential"/>
              <a:ea typeface="Quintessential"/>
              <a:cs typeface="Quintessential"/>
              <a:sym typeface="Quintessent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nl" sz="3020">
                <a:latin typeface="Quintessential"/>
                <a:ea typeface="Quintessential"/>
                <a:cs typeface="Quintessential"/>
                <a:sym typeface="Quintessential"/>
              </a:rPr>
              <a:t>28/04</a:t>
            </a:r>
            <a:endParaRPr sz="3020">
              <a:latin typeface="Quintessential"/>
              <a:ea typeface="Quintessential"/>
              <a:cs typeface="Quintessential"/>
              <a:sym typeface="Quintessential"/>
            </a:endParaRPr>
          </a:p>
        </p:txBody>
      </p:sp>
      <p:sp>
        <p:nvSpPr>
          <p:cNvPr id="87" name="Google Shape;87;p17"/>
          <p:cNvSpPr/>
          <p:nvPr/>
        </p:nvSpPr>
        <p:spPr>
          <a:xfrm>
            <a:off x="0" y="4662300"/>
            <a:ext cx="4443000" cy="48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 name="Google Shape;88;p17"/>
          <p:cNvSpPr txBox="1"/>
          <p:nvPr>
            <p:ph idx="1" type="body"/>
          </p:nvPr>
        </p:nvSpPr>
        <p:spPr>
          <a:xfrm>
            <a:off x="0" y="4662300"/>
            <a:ext cx="4812600" cy="4812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nl" sz="2100">
                <a:solidFill>
                  <a:srgbClr val="000000"/>
                </a:solidFill>
                <a:latin typeface="Quintessential"/>
                <a:ea typeface="Quintessential"/>
                <a:cs typeface="Quintessential"/>
                <a:sym typeface="Quintessential"/>
              </a:rPr>
              <a:t>(</a:t>
            </a:r>
            <a:r>
              <a:rPr lang="nl" sz="2100">
                <a:solidFill>
                  <a:srgbClr val="000000"/>
                </a:solidFill>
                <a:latin typeface="Quintessential"/>
                <a:ea typeface="Quintessential"/>
                <a:cs typeface="Quintessential"/>
                <a:sym typeface="Quintessential"/>
              </a:rPr>
              <a:t>we gaan KAPOT rijk worden WOEHOE!!)</a:t>
            </a:r>
            <a:endParaRPr sz="2100">
              <a:solidFill>
                <a:srgbClr val="000000"/>
              </a:solidFill>
              <a:latin typeface="Quintessential"/>
              <a:ea typeface="Quintessential"/>
              <a:cs typeface="Quintessential"/>
              <a:sym typeface="Quintessential"/>
            </a:endParaRPr>
          </a:p>
        </p:txBody>
      </p:sp>
      <p:sp>
        <p:nvSpPr>
          <p:cNvPr id="89" name="Google Shape;89;p17"/>
          <p:cNvSpPr/>
          <p:nvPr/>
        </p:nvSpPr>
        <p:spPr>
          <a:xfrm>
            <a:off x="4571725" y="0"/>
            <a:ext cx="4572000" cy="888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Google Shape;90;p17"/>
          <p:cNvSpPr txBox="1"/>
          <p:nvPr/>
        </p:nvSpPr>
        <p:spPr>
          <a:xfrm>
            <a:off x="4572000" y="0"/>
            <a:ext cx="4572000" cy="124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100">
                <a:solidFill>
                  <a:schemeClr val="dk1"/>
                </a:solidFill>
                <a:latin typeface="Quintessential"/>
                <a:ea typeface="Quintessential"/>
                <a:cs typeface="Quintessential"/>
                <a:sym typeface="Quintessential"/>
              </a:rPr>
              <a:t>Wij zullen ons onderdompelen in weelde, ten rijkdom gedijen, hoera!</a:t>
            </a:r>
            <a:endParaRPr sz="2100">
              <a:solidFill>
                <a:schemeClr val="dk1"/>
              </a:solidFill>
              <a:latin typeface="Quintessential"/>
              <a:ea typeface="Quintessential"/>
              <a:cs typeface="Quintessential"/>
              <a:sym typeface="Quintessent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